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56" r:id="rId4"/>
    <p:sldId id="257" r:id="rId5"/>
    <p:sldId id="258" r:id="rId6"/>
    <p:sldId id="262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>
        <p:scale>
          <a:sx n="81" d="100"/>
          <a:sy n="81" d="100"/>
        </p:scale>
        <p:origin x="-96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F6EAE-9CCA-4659-AD44-8B4129C99ADB}" type="datetimeFigureOut">
              <a:rPr lang="ru-RU" smtClean="0"/>
              <a:t>28.03.2025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22BC0-5BB3-458A-9C9A-3CCCE06535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644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F6EAE-9CCA-4659-AD44-8B4129C99ADB}" type="datetimeFigureOut">
              <a:rPr lang="ru-RU" smtClean="0"/>
              <a:t>28.03.2025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22BC0-5BB3-458A-9C9A-3CCCE06535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675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F6EAE-9CCA-4659-AD44-8B4129C99ADB}" type="datetimeFigureOut">
              <a:rPr lang="ru-RU" smtClean="0"/>
              <a:t>28.03.2025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22BC0-5BB3-458A-9C9A-3CCCE06535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909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F6EAE-9CCA-4659-AD44-8B4129C99ADB}" type="datetimeFigureOut">
              <a:rPr lang="ru-RU" smtClean="0"/>
              <a:t>28.03.2025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22BC0-5BB3-458A-9C9A-3CCCE06535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1852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F6EAE-9CCA-4659-AD44-8B4129C99ADB}" type="datetimeFigureOut">
              <a:rPr lang="ru-RU" smtClean="0"/>
              <a:t>28.03.2025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22BC0-5BB3-458A-9C9A-3CCCE06535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309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F6EAE-9CCA-4659-AD44-8B4129C99ADB}" type="datetimeFigureOut">
              <a:rPr lang="ru-RU" smtClean="0"/>
              <a:t>28.03.2025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22BC0-5BB3-458A-9C9A-3CCCE06535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172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F6EAE-9CCA-4659-AD44-8B4129C99ADB}" type="datetimeFigureOut">
              <a:rPr lang="ru-RU" smtClean="0"/>
              <a:t>28.03.2025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22BC0-5BB3-458A-9C9A-3CCCE06535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2152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F6EAE-9CCA-4659-AD44-8B4129C99ADB}" type="datetimeFigureOut">
              <a:rPr lang="ru-RU" smtClean="0"/>
              <a:t>28.03.2025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22BC0-5BB3-458A-9C9A-3CCCE06535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3323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F6EAE-9CCA-4659-AD44-8B4129C99ADB}" type="datetimeFigureOut">
              <a:rPr lang="ru-RU" smtClean="0"/>
              <a:t>28.03.2025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22BC0-5BB3-458A-9C9A-3CCCE06535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3266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F6EAE-9CCA-4659-AD44-8B4129C99ADB}" type="datetimeFigureOut">
              <a:rPr lang="ru-RU" smtClean="0"/>
              <a:t>28.03.2025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22BC0-5BB3-458A-9C9A-3CCCE06535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583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F6EAE-9CCA-4659-AD44-8B4129C99ADB}" type="datetimeFigureOut">
              <a:rPr lang="ru-RU" smtClean="0"/>
              <a:t>28.03.2025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22BC0-5BB3-458A-9C9A-3CCCE06535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846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DF6EAE-9CCA-4659-AD44-8B4129C99ADB}" type="datetimeFigureOut">
              <a:rPr lang="ru-RU" smtClean="0"/>
              <a:t>28.03.2025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22BC0-5BB3-458A-9C9A-3CCCE06535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7995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90188" y="389235"/>
            <a:ext cx="92116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Недалёка ад </a:t>
            </a:r>
            <a:r>
              <a:rPr lang="ru-RU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горада</a:t>
            </a:r>
            <a:r>
              <a:rPr lang="ru-RU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Гомеля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CAF3600A-F7DC-4EA8-B448-A8D2D9DE65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043" y="1341647"/>
            <a:ext cx="5856708" cy="5127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648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9778"/>
          <a:stretch/>
        </p:blipFill>
        <p:spPr>
          <a:xfrm>
            <a:off x="5050367" y="571500"/>
            <a:ext cx="6877050" cy="5715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64584" y="2028617"/>
            <a:ext cx="4521199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Буравая</a:t>
            </a:r>
            <a:endParaRPr lang="ru-RU" sz="8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8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вышка</a:t>
            </a:r>
          </a:p>
        </p:txBody>
      </p:sp>
    </p:spTree>
    <p:extLst>
      <p:ext uri="{BB962C8B-B14F-4D97-AF65-F5344CB8AC3E}">
        <p14:creationId xmlns:p14="http://schemas.microsoft.com/office/powerpoint/2010/main" val="3825170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g.belta.by/uploads/files/0000000/Geol-raz-1_07_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48"/>
          <a:stretch/>
        </p:blipFill>
        <p:spPr bwMode="auto">
          <a:xfrm>
            <a:off x="335016" y="0"/>
            <a:ext cx="1152196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9466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b="7931"/>
          <a:stretch/>
        </p:blipFill>
        <p:spPr>
          <a:xfrm>
            <a:off x="509427" y="0"/>
            <a:ext cx="111731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714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148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19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382000" y="146784"/>
            <a:ext cx="38100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cap="none" spc="0" dirty="0" err="1">
                <a:ln w="0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геолаг</a:t>
            </a:r>
            <a:endParaRPr lang="ru-RU" sz="8800" b="1" cap="none" spc="0" dirty="0">
              <a:ln w="0">
                <a:solidFill>
                  <a:schemeClr val="accent1">
                    <a:lumMod val="40000"/>
                    <a:lumOff val="60000"/>
                  </a:schemeClr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5537200" y="1778000"/>
            <a:ext cx="4191000" cy="251460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257839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7</Words>
  <Application>Microsoft Office PowerPoint</Application>
  <PresentationFormat>Произвольный</PresentationFormat>
  <Paragraphs>4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Yuliya</dc:creator>
  <cp:lastModifiedBy>Яна Капуста</cp:lastModifiedBy>
  <cp:revision>5</cp:revision>
  <dcterms:created xsi:type="dcterms:W3CDTF">2025-02-27T17:57:33Z</dcterms:created>
  <dcterms:modified xsi:type="dcterms:W3CDTF">2025-03-28T11:47:54Z</dcterms:modified>
</cp:coreProperties>
</file>